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7" d="100"/>
          <a:sy n="77" d="100"/>
        </p:scale>
        <p:origin x="96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png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E53BB-EF02-4F1F-A6B3-2831B8EAF0D5}" type="datetimeFigureOut">
              <a:rPr kumimoji="1" lang="ja-JP" altLang="en-US" smtClean="0"/>
              <a:t>2023/7/2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09E8-D067-4AAE-ABFC-BF79CB478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6373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E53BB-EF02-4F1F-A6B3-2831B8EAF0D5}" type="datetimeFigureOut">
              <a:rPr kumimoji="1" lang="ja-JP" altLang="en-US" smtClean="0"/>
              <a:t>2023/7/2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09E8-D067-4AAE-ABFC-BF79CB478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1146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E53BB-EF02-4F1F-A6B3-2831B8EAF0D5}" type="datetimeFigureOut">
              <a:rPr kumimoji="1" lang="ja-JP" altLang="en-US" smtClean="0"/>
              <a:t>2023/7/2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09E8-D067-4AAE-ABFC-BF79CB478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7846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E53BB-EF02-4F1F-A6B3-2831B8EAF0D5}" type="datetimeFigureOut">
              <a:rPr kumimoji="1" lang="ja-JP" altLang="en-US" smtClean="0"/>
              <a:t>2023/7/2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09E8-D067-4AAE-ABFC-BF79CB478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202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E53BB-EF02-4F1F-A6B3-2831B8EAF0D5}" type="datetimeFigureOut">
              <a:rPr kumimoji="1" lang="ja-JP" altLang="en-US" smtClean="0"/>
              <a:t>2023/7/2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09E8-D067-4AAE-ABFC-BF79CB478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5794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E53BB-EF02-4F1F-A6B3-2831B8EAF0D5}" type="datetimeFigureOut">
              <a:rPr kumimoji="1" lang="ja-JP" altLang="en-US" smtClean="0"/>
              <a:t>2023/7/2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09E8-D067-4AAE-ABFC-BF79CB478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7166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E53BB-EF02-4F1F-A6B3-2831B8EAF0D5}" type="datetimeFigureOut">
              <a:rPr kumimoji="1" lang="ja-JP" altLang="en-US" smtClean="0"/>
              <a:t>2023/7/2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09E8-D067-4AAE-ABFC-BF79CB478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2964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E53BB-EF02-4F1F-A6B3-2831B8EAF0D5}" type="datetimeFigureOut">
              <a:rPr kumimoji="1" lang="ja-JP" altLang="en-US" smtClean="0"/>
              <a:t>2023/7/2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09E8-D067-4AAE-ABFC-BF79CB478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941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E53BB-EF02-4F1F-A6B3-2831B8EAF0D5}" type="datetimeFigureOut">
              <a:rPr kumimoji="1" lang="ja-JP" altLang="en-US" smtClean="0"/>
              <a:t>2023/7/2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09E8-D067-4AAE-ABFC-BF79CB478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8172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E53BB-EF02-4F1F-A6B3-2831B8EAF0D5}" type="datetimeFigureOut">
              <a:rPr kumimoji="1" lang="ja-JP" altLang="en-US" smtClean="0"/>
              <a:t>2023/7/2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09E8-D067-4AAE-ABFC-BF79CB478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1363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0E53BB-EF02-4F1F-A6B3-2831B8EAF0D5}" type="datetimeFigureOut">
              <a:rPr kumimoji="1" lang="ja-JP" altLang="en-US" smtClean="0"/>
              <a:t>2023/7/2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409E8-D067-4AAE-ABFC-BF79CB478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768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0E53BB-EF02-4F1F-A6B3-2831B8EAF0D5}" type="datetimeFigureOut">
              <a:rPr kumimoji="1" lang="ja-JP" altLang="en-US" smtClean="0"/>
              <a:t>2023/7/2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2409E8-D067-4AAE-ABFC-BF79CB478B1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3985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図 10">
            <a:extLst>
              <a:ext uri="{FF2B5EF4-FFF2-40B4-BE49-F238E27FC236}">
                <a16:creationId xmlns:a16="http://schemas.microsoft.com/office/drawing/2014/main" id="{704701C8-FA57-5F96-C5C2-7A165BF240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565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千尋</dc:creator>
  <cp:lastModifiedBy>千尋</cp:lastModifiedBy>
  <cp:revision>1</cp:revision>
  <dcterms:created xsi:type="dcterms:W3CDTF">2023-07-02T00:45:32Z</dcterms:created>
  <dcterms:modified xsi:type="dcterms:W3CDTF">2023-07-02T00:51:56Z</dcterms:modified>
</cp:coreProperties>
</file>